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F65E8-516C-8F4D-9F53-15A42894D03F}" type="datetimeFigureOut">
              <a:rPr lang="en-US" smtClean="0"/>
              <a:t>8/18/24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EE6A60-86EE-1C4A-9C06-E3E477A10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6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52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094F3-8455-94FE-33F8-C1B3F07F4E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A9135C-F937-6A25-038C-5A49235F5F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3D900-4B28-8A56-BB32-97D6570BD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9F341-5E73-0D49-AA3B-64A03A1D3C61}" type="datetimeFigureOut">
              <a:rPr lang="en-US" smtClean="0"/>
              <a:t>8/18/24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810F6-BA75-3120-948D-0513CCE4B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E6AD5-A1CA-F25D-8C2E-595B1CE43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39E0-F862-154E-9415-552034AE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86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65E1A-E2A7-339A-A092-EF5CAE8C9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7F57D4-6C61-D5CB-9BD6-0B3C62CD1B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AC138-14C7-18AE-EAB3-8E74592A1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9F341-5E73-0D49-AA3B-64A03A1D3C61}" type="datetimeFigureOut">
              <a:rPr lang="en-US" smtClean="0"/>
              <a:t>8/18/24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05CB2-E045-8F20-7E15-F02359254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9EEAE-B1F8-1FE6-314E-F1C725FBE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39E0-F862-154E-9415-552034AE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51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626372-1A68-E15F-E62E-83745A9FA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94AA59-2C98-B964-9597-2C8513E39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5A216-6E39-A115-A58F-058E37C6D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9F341-5E73-0D49-AA3B-64A03A1D3C61}" type="datetimeFigureOut">
              <a:rPr lang="en-US" smtClean="0"/>
              <a:t>8/18/24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7B17A-F09B-FB93-D39E-D4730CCF0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6BDBD-5117-02B8-B287-BFF8A7EDA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39E0-F862-154E-9415-552034AE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46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A7F58C7-D277-8F14-F024-4B41D20D05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E8C189B-2E00-67DA-E342-3440F5EBB4C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286000"/>
            <a:ext cx="9144000" cy="2286000"/>
          </a:xfrm>
        </p:spPr>
        <p:txBody>
          <a:bodyPr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170567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2239C-CD73-0230-DFDC-82E1AAC81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8E35A-DB7A-0516-DB86-89984B565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0EE60-544B-A99E-2EAF-9FD7370AA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9F341-5E73-0D49-AA3B-64A03A1D3C61}" type="datetimeFigureOut">
              <a:rPr lang="en-US" smtClean="0"/>
              <a:t>8/18/24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148BD-7CA7-8791-87C6-D4B0BB563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8B2A3-BAFD-DBCA-02CF-4E2D285CA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39E0-F862-154E-9415-552034AE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77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188FF-190A-DC4B-EB91-A4CDCEE13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0A3DF-CC22-CFFF-C4D0-1ADCE071A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AD848-7551-2CC0-E114-6194BC6DB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9F341-5E73-0D49-AA3B-64A03A1D3C61}" type="datetimeFigureOut">
              <a:rPr lang="en-US" smtClean="0"/>
              <a:t>8/18/24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08C794-7DFD-6218-5194-43D2A2B9B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42DAF-9DF9-E17C-D207-B08C4AADF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39E0-F862-154E-9415-552034AE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10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42C06-2640-6C03-1046-E0F56054D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8E83C-62F3-5181-7485-EF77779516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D48EB0-7D07-A3A0-1C00-1B75ABFC4A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A1E564-00F3-30EE-9C52-F8488E654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9F341-5E73-0D49-AA3B-64A03A1D3C61}" type="datetimeFigureOut">
              <a:rPr lang="en-US" smtClean="0"/>
              <a:t>8/18/24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231C61-595F-07D3-DB0B-0BE4256E4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42568B-0572-6967-6C1F-4B0A1F3A2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39E0-F862-154E-9415-552034AE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889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6035C-FE5C-5055-0A01-321CA5FDA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CEADA9-3BD9-1B5C-135D-CBCCEE8FC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C5B014-DF83-CF28-F8FE-9BA670DB9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282AD3-549A-7EAE-8D6B-3727BB4E9B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001C9D-C161-0A52-2E56-DEA9A4A46D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D8DDB9-EB0D-7248-03E7-A68A8EE31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9F341-5E73-0D49-AA3B-64A03A1D3C61}" type="datetimeFigureOut">
              <a:rPr lang="en-US" smtClean="0"/>
              <a:t>8/18/24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F097A3-9CAF-CB3C-4862-94874E1DB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4C4552-CA7F-B789-EAA5-154C50A7F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39E0-F862-154E-9415-552034AE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756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0E197-1ACD-5B69-5E90-162C0A340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1B9AB5-D8D1-85B9-8931-CDCAAC846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9F341-5E73-0D49-AA3B-64A03A1D3C61}" type="datetimeFigureOut">
              <a:rPr lang="en-US" smtClean="0"/>
              <a:t>8/18/24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54D96E-74DD-A7A6-F467-0E0D9773B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BADFFF-EA20-8D8E-DFE8-61376F02F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39E0-F862-154E-9415-552034AE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58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1AE562-DF6B-E3EA-E3B2-A273CDEFF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9F341-5E73-0D49-AA3B-64A03A1D3C61}" type="datetimeFigureOut">
              <a:rPr lang="en-US" smtClean="0"/>
              <a:t>8/18/24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17ED4E-0440-F73D-6A4D-DCBAF94F1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819BC0-908C-8D59-015B-9ADF911AF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39E0-F862-154E-9415-552034AE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878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D2875-32F5-1CAF-26D3-2F2C5F8D0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0B74D-F956-C73C-507C-25B039151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894873-1183-5792-9E2B-FA1AE76C7E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3FFF4E-3897-6DFE-9B42-666741B9A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9F341-5E73-0D49-AA3B-64A03A1D3C61}" type="datetimeFigureOut">
              <a:rPr lang="en-US" smtClean="0"/>
              <a:t>8/18/24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FEE04B-4FC0-4E1D-F6FA-4FD42B803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817739-5A34-7282-A4F7-FDDA361FE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39E0-F862-154E-9415-552034AE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506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18059-B09E-D873-0E45-8D36CF3CA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508439-3A21-4262-57DF-480ED3724F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735F6B-3AB6-CA1F-CB69-E3DF927F1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E3C037-82AE-022A-BC32-563A8A9E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9F341-5E73-0D49-AA3B-64A03A1D3C61}" type="datetimeFigureOut">
              <a:rPr lang="en-US" smtClean="0"/>
              <a:t>8/18/24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C3FE54-0904-FE18-B987-75AD953AE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03EB97-C761-E20B-32F2-AA5C7A8F1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539E0-F862-154E-9415-552034AE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39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947C87-DA32-F5E5-0ECF-4FE64E111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C2407-0CB4-3CF8-70E8-BD744371CD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747C1-B51F-900A-3795-5A7AC6C8C9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19F341-5E73-0D49-AA3B-64A03A1D3C61}" type="datetimeFigureOut">
              <a:rPr lang="en-US" smtClean="0"/>
              <a:t>8/18/24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087FC-EACD-4F56-DC26-98AD40A8B4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95E4B-5BB0-F271-161D-612D2C614C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0539E0-F862-154E-9415-552034AE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31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studentaid.gov/h/apply-for-aid/fafsa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sdccd.edu/students/evaluations/transcripts-information.aspx" TargetMode="External"/><Relationship Id="rId12" Type="http://schemas.openxmlformats.org/officeDocument/2006/relationships/hyperlink" Target="https://myportal.sdccd.edu/psp/IHPRD/EMPLOYEE/EMPL/?cmd=logi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sdcity.edu/future-students/steps.aspx" TargetMode="External"/><Relationship Id="rId11" Type="http://schemas.openxmlformats.org/officeDocument/2006/relationships/hyperlink" Target="https://www.sdcity.edu/students/counseling/index.aspx" TargetMode="External"/><Relationship Id="rId5" Type="http://schemas.openxmlformats.org/officeDocument/2006/relationships/hyperlink" Target="https://www.sdcity.edu/academics/schools-programs/business-it-cosmo/it/docs/CyDA%20BDP%20Prerequisite%20Coursework.pdf" TargetMode="External"/><Relationship Id="rId10" Type="http://schemas.openxmlformats.org/officeDocument/2006/relationships/hyperlink" Target="https://www.sdccd.edu/about/departments-and-offices/student-services-department/promise/apply-promise.aspx" TargetMode="External"/><Relationship Id="rId4" Type="http://schemas.microsoft.com/office/2007/relationships/hdphoto" Target="../media/hdphoto1.wdp"/><Relationship Id="rId9" Type="http://schemas.openxmlformats.org/officeDocument/2006/relationships/hyperlink" Target="https://dream.csac.ca.gov/land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7" descr="close up of computer code">
            <a:extLst>
              <a:ext uri="{FF2B5EF4-FFF2-40B4-BE49-F238E27FC236}">
                <a16:creationId xmlns:a16="http://schemas.microsoft.com/office/drawing/2014/main" id="{94D43AA7-0244-2FEB-86AC-B5DECE0232D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alphaModFix amt="4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 t="7813" b="7813"/>
          <a:stretch/>
        </p:blipFill>
        <p:spPr>
          <a:xfrm>
            <a:off x="10510" y="0"/>
            <a:ext cx="12192000" cy="6858000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2F3FA79-DE26-1F2A-0CF7-5671B73C8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0869"/>
            <a:ext cx="9144000" cy="2286000"/>
          </a:xfrm>
        </p:spPr>
        <p:txBody>
          <a:bodyPr/>
          <a:lstStyle/>
          <a:p>
            <a:r>
              <a:rPr lang="en-US" dirty="0"/>
              <a:t>Two-Year Application Process</a:t>
            </a:r>
            <a:br>
              <a:rPr lang="en-US" dirty="0"/>
            </a:br>
            <a:r>
              <a:rPr lang="en-US" dirty="0"/>
              <a:t>(Junior Students)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567FB3-7C15-ED78-55D4-69CD7D48234A}"/>
              </a:ext>
            </a:extLst>
          </p:cNvPr>
          <p:cNvSpPr txBox="1"/>
          <p:nvPr/>
        </p:nvSpPr>
        <p:spPr>
          <a:xfrm>
            <a:off x="3394841" y="2646884"/>
            <a:ext cx="70524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US" altLang="en-US" sz="2800" dirty="0">
                <a:solidFill>
                  <a:schemeClr val="bg1"/>
                </a:solidFill>
              </a:rPr>
              <a:t>STEP 1: Complete 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Prerequisite Coursework</a:t>
            </a:r>
            <a:endParaRPr lang="en-US" alt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</a:rPr>
              <a:t>STEP 2: Apply to 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San Diego CC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</a:rPr>
              <a:t>STEP 3: 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Submit</a:t>
            </a:r>
            <a:r>
              <a:rPr lang="en-US" altLang="en-US" sz="2800" dirty="0">
                <a:solidFill>
                  <a:schemeClr val="bg1"/>
                </a:solidFill>
              </a:rPr>
              <a:t> All College Transcripts</a:t>
            </a: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</a:rPr>
              <a:t>STEP 4: Complete 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FAFSA</a:t>
            </a:r>
            <a:r>
              <a:rPr lang="en-US" altLang="en-US" sz="2800" dirty="0">
                <a:solidFill>
                  <a:schemeClr val="bg1"/>
                </a:solidFill>
              </a:rPr>
              <a:t> or 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CADAA</a:t>
            </a:r>
            <a:endParaRPr lang="en-US" altLang="en-US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</a:rPr>
              <a:t>STEP 5: Complete 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SD Promise APPL</a:t>
            </a:r>
            <a:endParaRPr lang="en-US" altLang="en-US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</a:rPr>
              <a:t>STEP 6: Complete special </a:t>
            </a:r>
            <a:r>
              <a:rPr lang="en-US" altLang="en-US" sz="2800" b="1" dirty="0">
                <a:solidFill>
                  <a:schemeClr val="bg1"/>
                </a:solidFill>
              </a:rPr>
              <a:t>BDP APPL</a:t>
            </a: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</a:rPr>
              <a:t>STEP 7: Meet with 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 Counselor</a:t>
            </a:r>
            <a:endParaRPr lang="en-US" altLang="en-US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</a:rPr>
              <a:t>STEP 8: 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Register</a:t>
            </a:r>
            <a:r>
              <a:rPr lang="en-US" alt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altLang="en-US" sz="2800" dirty="0">
                <a:solidFill>
                  <a:schemeClr val="bg1"/>
                </a:solidFill>
              </a:rPr>
              <a:t>for classes</a:t>
            </a:r>
          </a:p>
        </p:txBody>
      </p:sp>
    </p:spTree>
    <p:extLst>
      <p:ext uri="{BB962C8B-B14F-4D97-AF65-F5344CB8AC3E}">
        <p14:creationId xmlns:p14="http://schemas.microsoft.com/office/powerpoint/2010/main" val="2439570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64</Words>
  <Application>Microsoft Macintosh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Two-Year Application Process (Junior Students)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Kennemer</dc:creator>
  <cp:lastModifiedBy>David Kennemer</cp:lastModifiedBy>
  <cp:revision>1</cp:revision>
  <dcterms:created xsi:type="dcterms:W3CDTF">2024-08-18T19:48:00Z</dcterms:created>
  <dcterms:modified xsi:type="dcterms:W3CDTF">2024-08-18T19:53:17Z</dcterms:modified>
</cp:coreProperties>
</file>