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8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1E259F-B773-DD4D-B251-2E545163651A}" type="datetimeFigureOut">
              <a:rPr lang="en-US" smtClean="0"/>
              <a:t>10/9/25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A27DB9-B8A1-CC47-BF4D-3B06EF098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622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247812-3409-784D-BAE7-ABE53735D59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0178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D9C68F-BF08-638E-A8F3-5D306CE6FF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8551C4-0FEF-6E7C-BE3F-9F67BF1AE8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1F4D7B-57BB-BE88-AB33-9B7B489C9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7008B-599C-8A4E-8516-8B9C5DBBC305}" type="datetimeFigureOut">
              <a:rPr lang="en-US" smtClean="0"/>
              <a:t>10/9/25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7CCCE1-91FC-1CA9-32BF-F8DFC70FC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A0AB04-3194-85C0-77E2-835C4F73B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533F2-E14E-354D-85AB-16737AAF9E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083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F2EBD3-6956-F36C-EEDD-C1D996A71F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68C326-CAA7-12A8-14C1-E5DA2100CC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F568A4-95A7-B506-A861-846D8D5D5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7008B-599C-8A4E-8516-8B9C5DBBC305}" type="datetimeFigureOut">
              <a:rPr lang="en-US" smtClean="0"/>
              <a:t>10/9/25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D44BD3-9999-8AFF-7705-25C90BBC4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67E4CE-557C-E1EA-8C1F-E58FDAD3B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533F2-E14E-354D-85AB-16737AAF9E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491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4CA8D2-3C08-93B2-2601-4BABB3379C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B12427-7573-DDB7-4EF6-76B81E9189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128E39-35D6-1E5A-5E50-9C4E7F157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7008B-599C-8A4E-8516-8B9C5DBBC305}" type="datetimeFigureOut">
              <a:rPr lang="en-US" smtClean="0"/>
              <a:t>10/9/25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004872-3AE3-1F02-B66C-111585495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7A1E81-3E81-68CE-1EDD-30686A1DB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533F2-E14E-354D-85AB-16737AAF9E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3819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7A7F58C7-D277-8F14-F024-4B41D20D05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E8C189B-2E00-67DA-E342-3440F5EBB4C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286000"/>
            <a:ext cx="9144000" cy="2286000"/>
          </a:xfrm>
        </p:spPr>
        <p:txBody>
          <a:bodyPr anchor="ctr" anchorCtr="0">
            <a:no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1687657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CB4E4-79A1-336D-1C45-E93F0D51E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C41DFA-78E3-D79A-4B02-2E5B2B3925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2322C4-35AC-F8A6-330C-FD4E37F3C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7008B-599C-8A4E-8516-8B9C5DBBC305}" type="datetimeFigureOut">
              <a:rPr lang="en-US" smtClean="0"/>
              <a:t>10/9/25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E7A3FC-5A67-4448-7340-871C3881B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A4F965-EA02-63B5-874B-5DA43701B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533F2-E14E-354D-85AB-16737AAF9E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032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E8EB4-2F17-7C38-C12F-AF12F25FA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378FAD-E4F5-4F39-12A4-51CC130B0A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56D8BD-74B8-D209-5059-009A399E6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7008B-599C-8A4E-8516-8B9C5DBBC305}" type="datetimeFigureOut">
              <a:rPr lang="en-US" smtClean="0"/>
              <a:t>10/9/25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8C238D-04F5-D04F-B197-4E9C0B236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DE415D-05E5-26BB-D6AB-9545F9538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533F2-E14E-354D-85AB-16737AAF9E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315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54847-7B4F-290B-39D6-6B690DCC7D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BA0BD0-785B-033D-9420-84F96061AF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ACCC22-B111-16E6-C6B0-8A1A64079A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F5923B-6E06-FC9E-B82D-2A3B9837D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7008B-599C-8A4E-8516-8B9C5DBBC305}" type="datetimeFigureOut">
              <a:rPr lang="en-US" smtClean="0"/>
              <a:t>10/9/25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FFD026-8C0A-E0B8-77BE-62E2B8D83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98D3E8-C5F5-3266-ECD5-1DA0E9741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533F2-E14E-354D-85AB-16737AAF9E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705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15466-C851-8BC2-0ABC-423D7745E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F5A547-9FF7-4F96-39A0-BAD5128D20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8925A5-A9DF-4D78-D8BB-7AC7A22A97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3FDC84-208F-1975-7F91-19212B08BD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4F4446B-EF97-9907-D476-04215A98A6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A3AACC5-E033-6C91-EFC6-D4BF23203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7008B-599C-8A4E-8516-8B9C5DBBC305}" type="datetimeFigureOut">
              <a:rPr lang="en-US" smtClean="0"/>
              <a:t>10/9/25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2FEB6A-FBBB-B1AF-7EF1-44CE7B787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C69592-EBB7-D150-B5D8-720C1CB23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533F2-E14E-354D-85AB-16737AAF9E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335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FD3BC3-406A-55D0-9329-259663ED70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698D04-A476-E05D-9980-3B22834BF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7008B-599C-8A4E-8516-8B9C5DBBC305}" type="datetimeFigureOut">
              <a:rPr lang="en-US" smtClean="0"/>
              <a:t>10/9/25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8E62BA-D83B-F6B4-47D2-99297DEFA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596C0D-4FA4-1F88-4A0E-41919561C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533F2-E14E-354D-85AB-16737AAF9E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968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FBFF98-FA37-0F57-83CC-1B3F8C4C7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7008B-599C-8A4E-8516-8B9C5DBBC305}" type="datetimeFigureOut">
              <a:rPr lang="en-US" smtClean="0"/>
              <a:t>10/9/25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E4B580-1117-5415-EF4F-3D73538DD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547CC8-BF2C-1E70-DF2F-0F6FA2511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533F2-E14E-354D-85AB-16737AAF9E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588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E287C4-2555-E05B-CFF8-8BDF04A1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460713-5C7F-8DCF-2C36-64E941610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C4F361-03F8-E179-CBED-986BA174F0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482450-9A65-9E72-8983-55EAAB120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7008B-599C-8A4E-8516-8B9C5DBBC305}" type="datetimeFigureOut">
              <a:rPr lang="en-US" smtClean="0"/>
              <a:t>10/9/25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34F51D-0D0B-B922-75BF-79949CD61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19C226-C7A7-0FDB-2419-61AAF5C36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533F2-E14E-354D-85AB-16737AAF9E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569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0AA76-5725-60FB-F759-12984A2941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683FAC-881B-4C19-70E6-1B9544A3A2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AAEDB7-A543-1064-BD69-82059B3FA0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3B85CB-A7D2-8D65-6FC2-B71DB6397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7008B-599C-8A4E-8516-8B9C5DBBC305}" type="datetimeFigureOut">
              <a:rPr lang="en-US" smtClean="0"/>
              <a:t>10/9/25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A2C6E0-A8F6-61FA-E896-99FD8766B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CCF78D-9E2D-E5DD-CBDE-3FF448A18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533F2-E14E-354D-85AB-16737AAF9E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697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7676A5C-A801-09FC-2B05-4A65D1006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B5F9BE-8994-F4E5-9313-3A56E8499F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09F30D-FB20-181A-0A81-2ED81D12D0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67008B-599C-8A4E-8516-8B9C5DBBC305}" type="datetimeFigureOut">
              <a:rPr lang="en-US" smtClean="0"/>
              <a:t>10/9/25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F35180-BD31-6819-4FE2-30E7A89FED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9F551-B4CD-896E-C762-813D01ADDC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F6533F2-E14E-354D-85AB-16737AAF9E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718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dccd.edu/about/departments-and-offices/student-services-department/promise/apply-promise.aspx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s://dream.csac.ca.gov/landin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studentaid.gov/h/apply-for-aid/fafsa" TargetMode="External"/><Relationship Id="rId11" Type="http://schemas.openxmlformats.org/officeDocument/2006/relationships/hyperlink" Target="https://www.sdcity.edu/academics/schools-programs/business-it-cosmo/it/docs/CyDA%20BDP%20Prerequisite%20Coursework.pdf" TargetMode="External"/><Relationship Id="rId5" Type="http://schemas.openxmlformats.org/officeDocument/2006/relationships/hyperlink" Target="https://www.sdcity.edu/future-students/steps.aspx" TargetMode="External"/><Relationship Id="rId10" Type="http://schemas.openxmlformats.org/officeDocument/2006/relationships/hyperlink" Target="https://myportal.sdccd.edu/psp/IHPRD/EMPLOYEE/EMPL/?cmd=login" TargetMode="External"/><Relationship Id="rId4" Type="http://schemas.microsoft.com/office/2007/relationships/hdphoto" Target="../media/hdphoto1.wdp"/><Relationship Id="rId9" Type="http://schemas.openxmlformats.org/officeDocument/2006/relationships/hyperlink" Target="https://www.sdcity.edu/students/counseling/index.asp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Placeholder 7" descr="close up of computer code">
            <a:extLst>
              <a:ext uri="{FF2B5EF4-FFF2-40B4-BE49-F238E27FC236}">
                <a16:creationId xmlns:a16="http://schemas.microsoft.com/office/drawing/2014/main" id="{94D43AA7-0244-2FEB-86AC-B5DECE0232D8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>
            <a:alphaModFix amt="4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</a:extLst>
          </a:blip>
          <a:srcRect t="7813" b="7813"/>
          <a:stretch/>
        </p:blipFill>
        <p:spPr>
          <a:xfrm>
            <a:off x="0" y="294322"/>
            <a:ext cx="12192000" cy="6858000"/>
          </a:xfr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B2F3FA79-DE26-1F2A-0CF7-5671B73C8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0869"/>
            <a:ext cx="9144000" cy="2286000"/>
          </a:xfrm>
        </p:spPr>
        <p:txBody>
          <a:bodyPr/>
          <a:lstStyle/>
          <a:p>
            <a:r>
              <a:rPr lang="en-US" dirty="0"/>
              <a:t>Four-Year Application Process</a:t>
            </a:r>
            <a:br>
              <a:rPr lang="en-US" dirty="0"/>
            </a:br>
            <a:r>
              <a:rPr lang="en-US" dirty="0"/>
              <a:t>(</a:t>
            </a:r>
            <a:r>
              <a:rPr lang="en-US" b="1" dirty="0"/>
              <a:t>New Freshman Students</a:t>
            </a:r>
            <a:r>
              <a:rPr lang="en-US" dirty="0"/>
              <a:t>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D567FB3-7C15-ED78-55D4-69CD7D48234A}"/>
              </a:ext>
            </a:extLst>
          </p:cNvPr>
          <p:cNvSpPr txBox="1"/>
          <p:nvPr/>
        </p:nvSpPr>
        <p:spPr>
          <a:xfrm>
            <a:off x="3174119" y="2580322"/>
            <a:ext cx="705244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en-US" altLang="en-US" sz="2800" dirty="0">
                <a:solidFill>
                  <a:schemeClr val="bg1"/>
                </a:solidFill>
              </a:rPr>
              <a:t>STEP 1: Apply to </a:t>
            </a:r>
            <a:r>
              <a:rPr lang="en-US" altLang="en-US" sz="2800" b="1" dirty="0">
                <a:solidFill>
                  <a:schemeClr val="tx2">
                    <a:lumMod val="50000"/>
                    <a:lumOff val="50000"/>
                  </a:schemeClr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San Diego CC</a:t>
            </a:r>
            <a:r>
              <a:rPr lang="en-US" altLang="en-US" sz="2800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 </a:t>
            </a:r>
          </a:p>
          <a:p>
            <a:pPr eaLnBrk="1" hangingPunct="1"/>
            <a:r>
              <a:rPr lang="en-US" altLang="en-US" sz="2800" dirty="0">
                <a:solidFill>
                  <a:schemeClr val="bg1"/>
                </a:solidFill>
              </a:rPr>
              <a:t>STEP 2: Complete </a:t>
            </a:r>
            <a:r>
              <a:rPr lang="en-US" altLang="en-US" sz="2800" b="1" dirty="0">
                <a:solidFill>
                  <a:schemeClr val="tx2">
                    <a:lumMod val="50000"/>
                    <a:lumOff val="50000"/>
                  </a:schemeClr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FAFSA</a:t>
            </a:r>
            <a:r>
              <a:rPr lang="en-US" altLang="en-US" sz="2800" dirty="0">
                <a:solidFill>
                  <a:schemeClr val="bg1"/>
                </a:solidFill>
              </a:rPr>
              <a:t> or </a:t>
            </a:r>
            <a:r>
              <a:rPr lang="en-US" altLang="en-US" sz="2800" b="1" dirty="0">
                <a:solidFill>
                  <a:schemeClr val="tx2">
                    <a:lumMod val="50000"/>
                    <a:lumOff val="50000"/>
                  </a:schemeClr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CADAA</a:t>
            </a:r>
            <a:endParaRPr lang="en-US" altLang="en-US" sz="2800" b="1" dirty="0">
              <a:solidFill>
                <a:schemeClr val="tx2">
                  <a:lumMod val="50000"/>
                  <a:lumOff val="50000"/>
                </a:schemeClr>
              </a:solidFill>
            </a:endParaRPr>
          </a:p>
          <a:p>
            <a:pPr eaLnBrk="1" hangingPunct="1"/>
            <a:r>
              <a:rPr lang="en-US" altLang="en-US" sz="2800" dirty="0">
                <a:solidFill>
                  <a:schemeClr val="bg1"/>
                </a:solidFill>
              </a:rPr>
              <a:t>STEP 3: Complete </a:t>
            </a:r>
            <a:r>
              <a:rPr lang="en-US" altLang="en-US" sz="2800" b="1" dirty="0">
                <a:solidFill>
                  <a:schemeClr val="tx2">
                    <a:lumMod val="50000"/>
                    <a:lumOff val="50000"/>
                  </a:schemeClr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SD Promise APPL</a:t>
            </a:r>
            <a:endParaRPr lang="en-US" altLang="en-US" sz="2800" b="1" dirty="0">
              <a:solidFill>
                <a:schemeClr val="tx2">
                  <a:lumMod val="50000"/>
                  <a:lumOff val="50000"/>
                </a:schemeClr>
              </a:solidFill>
            </a:endParaRPr>
          </a:p>
          <a:p>
            <a:pPr eaLnBrk="1" hangingPunct="1"/>
            <a:r>
              <a:rPr lang="en-US" altLang="en-US" sz="2800" dirty="0">
                <a:solidFill>
                  <a:schemeClr val="bg1"/>
                </a:solidFill>
              </a:rPr>
              <a:t>STEP 4: Complete special </a:t>
            </a:r>
            <a:r>
              <a:rPr lang="en-US" altLang="en-US" sz="2800" b="1" dirty="0">
                <a:solidFill>
                  <a:schemeClr val="bg1"/>
                </a:solidFill>
              </a:rPr>
              <a:t>BDP APPL</a:t>
            </a:r>
          </a:p>
          <a:p>
            <a:pPr eaLnBrk="1" hangingPunct="1"/>
            <a:r>
              <a:rPr lang="en-US" altLang="en-US" sz="2800" dirty="0">
                <a:solidFill>
                  <a:schemeClr val="bg1"/>
                </a:solidFill>
              </a:rPr>
              <a:t>STEP 5: Meet with </a:t>
            </a:r>
            <a:r>
              <a:rPr lang="en-US" altLang="en-US" sz="2800" b="1" dirty="0">
                <a:solidFill>
                  <a:schemeClr val="tx2">
                    <a:lumMod val="50000"/>
                    <a:lumOff val="50000"/>
                  </a:schemeClr>
                </a:solidFill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EDU Counselor</a:t>
            </a:r>
            <a:endParaRPr lang="en-US" altLang="en-US" sz="2800" b="1" dirty="0">
              <a:solidFill>
                <a:schemeClr val="tx2">
                  <a:lumMod val="50000"/>
                  <a:lumOff val="50000"/>
                </a:schemeClr>
              </a:solidFill>
            </a:endParaRPr>
          </a:p>
          <a:p>
            <a:pPr eaLnBrk="1" hangingPunct="1"/>
            <a:r>
              <a:rPr lang="en-US" altLang="en-US" sz="2800" dirty="0">
                <a:solidFill>
                  <a:schemeClr val="bg1"/>
                </a:solidFill>
              </a:rPr>
              <a:t>STEP 6: </a:t>
            </a:r>
            <a:r>
              <a:rPr lang="en-US" altLang="en-US" sz="2800" b="1" dirty="0">
                <a:solidFill>
                  <a:schemeClr val="tx2">
                    <a:lumMod val="50000"/>
                    <a:lumOff val="50000"/>
                  </a:schemeClr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Register</a:t>
            </a:r>
            <a:r>
              <a:rPr lang="en-US" alt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altLang="en-US" sz="2800" dirty="0">
                <a:solidFill>
                  <a:schemeClr val="bg1"/>
                </a:solidFill>
              </a:rPr>
              <a:t>for classes</a:t>
            </a:r>
          </a:p>
          <a:p>
            <a:pPr eaLnBrk="1" hangingPunct="1"/>
            <a:r>
              <a:rPr lang="en-US" altLang="en-US" sz="2800" dirty="0">
                <a:solidFill>
                  <a:schemeClr val="bg1"/>
                </a:solidFill>
              </a:rPr>
              <a:t>STEP 7: Complete </a:t>
            </a:r>
            <a:r>
              <a:rPr lang="en-US" altLang="en-US" sz="2800" b="1" dirty="0">
                <a:solidFill>
                  <a:schemeClr val="tx2">
                    <a:lumMod val="50000"/>
                    <a:lumOff val="50000"/>
                  </a:schemeClr>
                </a:solidFill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Cyber Defense PreReqs</a:t>
            </a:r>
            <a:endParaRPr lang="en-US" altLang="en-US" sz="2800" b="1" dirty="0">
              <a:solidFill>
                <a:schemeClr val="tx2">
                  <a:lumMod val="50000"/>
                  <a:lumOff val="50000"/>
                </a:schemeClr>
              </a:solidFill>
            </a:endParaRPr>
          </a:p>
          <a:p>
            <a:pPr eaLnBrk="1" hangingPunct="1"/>
            <a:r>
              <a:rPr lang="en-US" altLang="en-US" sz="2800" dirty="0">
                <a:solidFill>
                  <a:schemeClr val="bg1"/>
                </a:solidFill>
              </a:rPr>
              <a:t>STEP 8: Complete BS Program</a:t>
            </a:r>
          </a:p>
        </p:txBody>
      </p:sp>
    </p:spTree>
    <p:extLst>
      <p:ext uri="{BB962C8B-B14F-4D97-AF65-F5344CB8AC3E}">
        <p14:creationId xmlns:p14="http://schemas.microsoft.com/office/powerpoint/2010/main" val="467869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65</Words>
  <Application>Microsoft Macintosh PowerPoint</Application>
  <PresentationFormat>Widescreen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Four-Year Application Process (New Freshman Students)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David Kennemer</dc:creator>
  <cp:lastModifiedBy>David Kennemer</cp:lastModifiedBy>
  <cp:revision>5</cp:revision>
  <dcterms:created xsi:type="dcterms:W3CDTF">2024-08-18T19:49:43Z</dcterms:created>
  <dcterms:modified xsi:type="dcterms:W3CDTF">2025-10-09T18:41:14Z</dcterms:modified>
</cp:coreProperties>
</file>