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709a463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709a463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8290790">
            <a:off x="249378" y="1197199"/>
            <a:ext cx="118061" cy="119852"/>
          </a:xfrm>
          <a:custGeom>
            <a:avLst/>
            <a:gdLst/>
            <a:ahLst/>
            <a:cxnLst/>
            <a:rect l="l" t="t" r="r" b="b"/>
            <a:pathLst>
              <a:path w="308716" h="313400" extrusionOk="0">
                <a:moveTo>
                  <a:pt x="13709" y="170129"/>
                </a:moveTo>
                <a:cubicBezTo>
                  <a:pt x="-10418" y="192466"/>
                  <a:pt x="-1298" y="232524"/>
                  <a:pt x="30102" y="242221"/>
                </a:cubicBezTo>
                <a:lnTo>
                  <a:pt x="253363" y="311428"/>
                </a:lnTo>
                <a:cubicBezTo>
                  <a:pt x="284763" y="321182"/>
                  <a:pt x="314893" y="293246"/>
                  <a:pt x="307620" y="261211"/>
                </a:cubicBezTo>
                <a:lnTo>
                  <a:pt x="255903" y="33274"/>
                </a:lnTo>
                <a:cubicBezTo>
                  <a:pt x="248630" y="1240"/>
                  <a:pt x="209438" y="-10939"/>
                  <a:pt x="185311" y="11398"/>
                </a:cubicBezTo>
                <a:lnTo>
                  <a:pt x="13709" y="170129"/>
                </a:lnTo>
                <a:close/>
              </a:path>
            </a:pathLst>
          </a:custGeom>
          <a:noFill/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499625" y="940288"/>
            <a:ext cx="232800" cy="232800"/>
          </a:xfrm>
          <a:prstGeom prst="ellipse">
            <a:avLst/>
          </a:prstGeom>
          <a:noFill/>
          <a:ln w="9525" cap="flat" cmpd="sng">
            <a:solidFill>
              <a:srgbClr val="F353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90555">
            <a:off x="8440046" y="3046889"/>
            <a:ext cx="882311" cy="10149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-12125" y="3883250"/>
            <a:ext cx="9156000" cy="1260300"/>
          </a:xfrm>
          <a:prstGeom prst="rect">
            <a:avLst/>
          </a:prstGeom>
          <a:solidFill>
            <a:srgbClr val="1B6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417402" y="4052420"/>
            <a:ext cx="909900" cy="909900"/>
            <a:chOff x="3894025" y="727850"/>
            <a:chExt cx="909900" cy="909900"/>
          </a:xfrm>
        </p:grpSpPr>
        <p:sp>
          <p:nvSpPr>
            <p:cNvPr id="59" name="Google Shape;59;p13"/>
            <p:cNvSpPr/>
            <p:nvPr/>
          </p:nvSpPr>
          <p:spPr>
            <a:xfrm>
              <a:off x="3894025" y="727850"/>
              <a:ext cx="909900" cy="909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006225" y="1003850"/>
              <a:ext cx="6855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QR CODE HERE</a:t>
              </a:r>
              <a:endParaRPr sz="2500">
                <a:solidFill>
                  <a:srgbClr val="204667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1475025" y="4669231"/>
            <a:ext cx="1191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Scan the QR Code </a:t>
            </a:r>
            <a:b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to access care.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-29675" y="3883250"/>
            <a:ext cx="9191100" cy="0"/>
          </a:xfrm>
          <a:prstGeom prst="straightConnector1">
            <a:avLst/>
          </a:prstGeom>
          <a:noFill/>
          <a:ln w="38100" cap="flat" cmpd="sng">
            <a:solidFill>
              <a:srgbClr val="F353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/>
          <p:nvPr/>
        </p:nvSpPr>
        <p:spPr>
          <a:xfrm>
            <a:off x="1472325" y="1219400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55587" y="1733225"/>
            <a:ext cx="10251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MedicalNow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472327" y="1993793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On-demand support for common health issues.</a:t>
            </a:r>
            <a:endParaRPr sz="700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2817896" y="1219400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5222073" y="4286752"/>
            <a:ext cx="1075407" cy="195300"/>
            <a:chOff x="4812638" y="4914176"/>
            <a:chExt cx="1075407" cy="195300"/>
          </a:xfrm>
        </p:grpSpPr>
        <p:pic>
          <p:nvPicPr>
            <p:cNvPr id="68" name="Google Shape;6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12638" y="4915095"/>
              <a:ext cx="193450" cy="193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3"/>
            <p:cNvSpPr txBox="1"/>
            <p:nvPr/>
          </p:nvSpPr>
          <p:spPr>
            <a:xfrm>
              <a:off x="5030345" y="4914176"/>
              <a:ext cx="8577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5225961" y="4584076"/>
            <a:ext cx="1123736" cy="195300"/>
            <a:chOff x="7088801" y="4667450"/>
            <a:chExt cx="1123736" cy="195300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88801" y="4667452"/>
              <a:ext cx="185628" cy="185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>
              <a:off x="7302638" y="4667450"/>
              <a:ext cx="909900" cy="1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@timely_care</a:t>
              </a:r>
              <a:endParaRPr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2958523" y="1733213"/>
            <a:ext cx="9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TalkNow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817897" y="1993793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25/7, on-demand emotional support to talk about anything.</a:t>
            </a:r>
            <a:endParaRPr sz="700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4163489" y="1219400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304117" y="1733213"/>
            <a:ext cx="9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Scheduled Medical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163491" y="1993793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Choose your preferred day, time, and medical provider.</a:t>
            </a:r>
            <a:endParaRPr sz="700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481464" y="2477582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622091" y="2991395"/>
            <a:ext cx="9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Self-Care Content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81466" y="3251975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Visit the “Explore” page for guided self-care content.</a:t>
            </a:r>
            <a:endParaRPr sz="700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829865" y="2477582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970492" y="2991395"/>
            <a:ext cx="9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Basic Needs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829867" y="3251975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Access to free or reduced-cost community resources.</a:t>
            </a:r>
            <a:endParaRPr sz="700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2900" y="1363870"/>
            <a:ext cx="312686" cy="31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2461" y="1344606"/>
            <a:ext cx="351217" cy="35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67798" y="1374380"/>
            <a:ext cx="291679" cy="29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1471" y="2593549"/>
            <a:ext cx="324199" cy="32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0909" y="2609344"/>
            <a:ext cx="292609" cy="29260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417400" y="270025"/>
            <a:ext cx="85635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1B63A2"/>
                </a:solidFill>
                <a:latin typeface="Inter"/>
                <a:ea typeface="Inter"/>
                <a:cs typeface="Inter"/>
                <a:sym typeface="Inter"/>
              </a:rPr>
              <a:t>Your Virtual Health and Well-Being Resources</a:t>
            </a:r>
            <a:endParaRPr sz="2600" b="1">
              <a:solidFill>
                <a:srgbClr val="1B63A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144773"/>
                </a:solidFill>
                <a:latin typeface="Inter"/>
                <a:ea typeface="Inter"/>
                <a:cs typeface="Inter"/>
                <a:sym typeface="Inter"/>
              </a:rPr>
              <a:t>Available on the TimelyCare app or timelycare.com/sandiegocity</a:t>
            </a:r>
            <a:endParaRPr sz="100">
              <a:solidFill>
                <a:srgbClr val="14477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75850" y="4095851"/>
            <a:ext cx="2032773" cy="7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58427" y="835100"/>
            <a:ext cx="2299924" cy="43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75031" y="4069419"/>
            <a:ext cx="794451" cy="27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75031" y="4397781"/>
            <a:ext cx="794449" cy="2326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 rot="3866402">
            <a:off x="8782176" y="1583992"/>
            <a:ext cx="118061" cy="119852"/>
          </a:xfrm>
          <a:custGeom>
            <a:avLst/>
            <a:gdLst/>
            <a:ahLst/>
            <a:cxnLst/>
            <a:rect l="l" t="t" r="r" b="b"/>
            <a:pathLst>
              <a:path w="308716" h="313400" extrusionOk="0">
                <a:moveTo>
                  <a:pt x="13709" y="170129"/>
                </a:moveTo>
                <a:cubicBezTo>
                  <a:pt x="-10418" y="192466"/>
                  <a:pt x="-1298" y="232524"/>
                  <a:pt x="30102" y="242221"/>
                </a:cubicBezTo>
                <a:lnTo>
                  <a:pt x="253363" y="311428"/>
                </a:lnTo>
                <a:cubicBezTo>
                  <a:pt x="284763" y="321182"/>
                  <a:pt x="314893" y="293246"/>
                  <a:pt x="307620" y="261211"/>
                </a:cubicBezTo>
                <a:lnTo>
                  <a:pt x="255903" y="33274"/>
                </a:lnTo>
                <a:cubicBezTo>
                  <a:pt x="248630" y="1240"/>
                  <a:pt x="209438" y="-10939"/>
                  <a:pt x="185311" y="11398"/>
                </a:cubicBezTo>
                <a:lnTo>
                  <a:pt x="13709" y="170129"/>
                </a:lnTo>
                <a:close/>
              </a:path>
            </a:pathLst>
          </a:custGeom>
          <a:solidFill>
            <a:srgbClr val="EAB5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498525" y="2111475"/>
            <a:ext cx="108900" cy="111600"/>
          </a:xfrm>
          <a:prstGeom prst="ellipse">
            <a:avLst/>
          </a:prstGeom>
          <a:solidFill>
            <a:srgbClr val="D5EBF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B6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154177" y="2477582"/>
            <a:ext cx="1191600" cy="1167300"/>
          </a:xfrm>
          <a:prstGeom prst="roundRect">
            <a:avLst>
              <a:gd name="adj" fmla="val 10837"/>
            </a:avLst>
          </a:prstGeom>
          <a:solidFill>
            <a:schemeClr val="lt1"/>
          </a:solidFill>
          <a:ln w="19050" cap="flat" cmpd="sng">
            <a:solidFill>
              <a:srgbClr val="368D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294804" y="2991395"/>
            <a:ext cx="9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Peer Community</a:t>
            </a:r>
            <a:endParaRPr sz="12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154179" y="3251975"/>
            <a:ext cx="1191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416A"/>
                </a:solidFill>
                <a:latin typeface="Inter"/>
                <a:ea typeface="Inter"/>
                <a:cs typeface="Inter"/>
                <a:sym typeface="Inter"/>
              </a:rPr>
              <a:t>Share your experiences with a nationwide network of students.</a:t>
            </a:r>
            <a:endParaRPr sz="700" b="1">
              <a:solidFill>
                <a:srgbClr val="00416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557650" y="2544063"/>
            <a:ext cx="384500" cy="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7400" y="4068275"/>
            <a:ext cx="909901" cy="90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Inter</vt:lpstr>
      <vt:lpstr>Calibri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Sayeh</dc:creator>
  <cp:lastModifiedBy>Nadia Sayeh</cp:lastModifiedBy>
  <cp:revision>1</cp:revision>
  <dcterms:modified xsi:type="dcterms:W3CDTF">2024-01-26T23:25:34Z</dcterms:modified>
</cp:coreProperties>
</file>